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10079038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58" userDrawn="1">
          <p15:clr>
            <a:srgbClr val="A4A3A4"/>
          </p15:clr>
        </p15:guide>
        <p15:guide id="2" pos="6168" userDrawn="1">
          <p15:clr>
            <a:srgbClr val="A4A3A4"/>
          </p15:clr>
        </p15:guide>
        <p15:guide id="6" orient="horz" pos="839" userDrawn="1">
          <p15:clr>
            <a:srgbClr val="A4A3A4"/>
          </p15:clr>
        </p15:guide>
        <p15:guide id="7" pos="294" userDrawn="1">
          <p15:clr>
            <a:srgbClr val="A4A3A4"/>
          </p15:clr>
        </p15:guide>
        <p15:guide id="11" orient="horz" pos="4160" userDrawn="1">
          <p15:clr>
            <a:srgbClr val="A4A3A4"/>
          </p15:clr>
        </p15:guide>
        <p15:guide id="14" orient="horz" pos="2857" userDrawn="1">
          <p15:clr>
            <a:srgbClr val="A4A3A4"/>
          </p15:clr>
        </p15:guide>
        <p15:guide id="17" orient="horz" pos="1056" userDrawn="1">
          <p15:clr>
            <a:srgbClr val="A4A3A4"/>
          </p15:clr>
        </p15:guide>
        <p15:guide id="18" pos="452">
          <p15:clr>
            <a:srgbClr val="A4A3A4"/>
          </p15:clr>
        </p15:guide>
        <p15:guide id="19" pos="5896">
          <p15:clr>
            <a:srgbClr val="A4A3A4"/>
          </p15:clr>
        </p15:guide>
        <p15:guide id="20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소용우" initials="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324FC"/>
    <a:srgbClr val="060ABA"/>
    <a:srgbClr val="F1494F"/>
    <a:srgbClr val="D9D9D9"/>
    <a:srgbClr val="C0C0C0"/>
    <a:srgbClr val="7345F5"/>
    <a:srgbClr val="717171"/>
    <a:srgbClr val="5698E2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01" autoAdjust="0"/>
  </p:normalViewPr>
  <p:slideViewPr>
    <p:cSldViewPr snapToGrid="0" showGuides="1">
      <p:cViewPr varScale="1">
        <p:scale>
          <a:sx n="80" d="100"/>
          <a:sy n="80" d="100"/>
        </p:scale>
        <p:origin x="1339" y="48"/>
      </p:cViewPr>
      <p:guideLst>
        <p:guide orient="horz" pos="4558"/>
        <p:guide pos="6168"/>
        <p:guide orient="horz" pos="839"/>
        <p:guide pos="294"/>
        <p:guide orient="horz" pos="4160"/>
        <p:guide orient="horz" pos="2857"/>
        <p:guide orient="horz" pos="1056"/>
        <p:guide pos="452"/>
        <p:guide pos="589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6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957C54B4-2983-4A25-8A28-667B45B0CF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916A1DE-AB9A-42D7-9BB8-13D1F5C9DF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2E3BAF-3319-4127-9F5E-88F1DE283CDF}" type="datetimeFigureOut">
              <a:rPr lang="ko-KR" altLang="en-US" smtClean="0"/>
              <a:t>2023-08-18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E46F30F-AD90-4B90-876D-C8FBB4529F4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D18807E-9E7A-428E-867A-5BA7475AC8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2F519C-ECF8-4C4D-972F-657FF02947D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2619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A947C-9F29-4809-BF3C-2D3443A3297A}" type="datetimeFigureOut">
              <a:rPr lang="ko-KR" altLang="en-US" smtClean="0"/>
              <a:t>2023-08-18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8D1DF-6551-4A6E-A578-F3EAE327D89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8434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B7F61-A4D4-4BA0-B1DA-BCD9E08C3A19}" type="datetimeFigureOut">
              <a:rPr lang="ko-KR" altLang="en-US" smtClean="0"/>
              <a:t>2023-08-18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6583F-9429-4CCA-91EA-1F36AB5F6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29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F10AF8B2-4263-4F74-B984-A8AD3F5DB22D}"/>
              </a:ext>
            </a:extLst>
          </p:cNvPr>
          <p:cNvCxnSpPr>
            <a:cxnSpLocks/>
          </p:cNvCxnSpPr>
          <p:nvPr userDrawn="1"/>
        </p:nvCxnSpPr>
        <p:spPr>
          <a:xfrm>
            <a:off x="-14366" y="828001"/>
            <a:ext cx="9057772" cy="0"/>
          </a:xfrm>
          <a:prstGeom prst="line">
            <a:avLst/>
          </a:prstGeom>
          <a:ln>
            <a:gradFill>
              <a:gsLst>
                <a:gs pos="0">
                  <a:srgbClr val="D9D9D9"/>
                </a:gs>
                <a:gs pos="100000">
                  <a:srgbClr val="D9D9D9">
                    <a:alpha val="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F97D36F5-725F-4832-84DB-003B5BD2F2F1}"/>
              </a:ext>
            </a:extLst>
          </p:cNvPr>
          <p:cNvSpPr/>
          <p:nvPr userDrawn="1"/>
        </p:nvSpPr>
        <p:spPr>
          <a:xfrm>
            <a:off x="9374178" y="7032625"/>
            <a:ext cx="417529" cy="203200"/>
          </a:xfrm>
          <a:prstGeom prst="roundRect">
            <a:avLst>
              <a:gd name="adj" fmla="val 50000"/>
            </a:avLst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97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4EB7E6-927F-410F-A7CD-9F1524900357}"/>
              </a:ext>
            </a:extLst>
          </p:cNvPr>
          <p:cNvSpPr txBox="1"/>
          <p:nvPr userDrawn="1"/>
        </p:nvSpPr>
        <p:spPr>
          <a:xfrm>
            <a:off x="201582" y="7062562"/>
            <a:ext cx="2771400" cy="23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43" spc="-47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C0C0C0"/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끊임없이 혁신하는 글로벌 네트워크 전문기업 </a:t>
            </a:r>
            <a:r>
              <a:rPr lang="en-US" altLang="ko-KR" sz="943" b="1" spc="-47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C0C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UBIQUOSS</a:t>
            </a:r>
            <a:endParaRPr lang="ko-KR" altLang="en-US" sz="943" b="1" spc="-47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rgbClr val="C0C0C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슬라이드 번호 개체 틀 11">
            <a:extLst>
              <a:ext uri="{FF2B5EF4-FFF2-40B4-BE49-F238E27FC236}">
                <a16:creationId xmlns:a16="http://schemas.microsoft.com/office/drawing/2014/main" id="{7938EC2B-991E-4500-B77E-894979268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8561" y="6939334"/>
            <a:ext cx="928760" cy="402483"/>
          </a:xfrm>
        </p:spPr>
        <p:txBody>
          <a:bodyPr/>
          <a:lstStyle>
            <a:lvl1pPr algn="ctr">
              <a:defRPr sz="1037">
                <a:ln>
                  <a:solidFill>
                    <a:srgbClr val="D9D9D9">
                      <a:alpha val="0"/>
                    </a:srgbClr>
                  </a:solidFill>
                </a:ln>
                <a:solidFill>
                  <a:srgbClr val="232323"/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defRPr>
            </a:lvl1pPr>
          </a:lstStyle>
          <a:p>
            <a:fld id="{8C06583F-9429-4CCA-91EA-1F36AB5F6EE8}" type="slidenum">
              <a:rPr lang="ko-KR" altLang="en-US" smtClean="0"/>
              <a:pPr/>
              <a:t>‹#›</a:t>
            </a:fld>
            <a:endParaRPr lang="ko-KR" altLang="en-US" sz="1037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3DEC9C8-CDE4-47FC-93C8-BF72A1565D99}"/>
              </a:ext>
            </a:extLst>
          </p:cNvPr>
          <p:cNvSpPr/>
          <p:nvPr userDrawn="1"/>
        </p:nvSpPr>
        <p:spPr>
          <a:xfrm>
            <a:off x="0" y="1"/>
            <a:ext cx="191554" cy="82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97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C4B94BF-B2D4-41F3-8AF4-0AA0BFD68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55706" y="328919"/>
            <a:ext cx="936000" cy="31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294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2934" y="402484"/>
            <a:ext cx="8693170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934" y="2012414"/>
            <a:ext cx="8693170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2934" y="7006700"/>
            <a:ext cx="226778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B7F61-A4D4-4BA0-B1DA-BCD9E08C3A19}" type="datetimeFigureOut">
              <a:rPr lang="ko-KR" altLang="en-US" smtClean="0"/>
              <a:t>2023-08-18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8682" y="7006700"/>
            <a:ext cx="340167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8320" y="7006700"/>
            <a:ext cx="226778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6583F-9429-4CCA-91EA-1F36AB5F6EE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6669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5" r:id="rId2"/>
  </p:sldLayoutIdLst>
  <p:txStyles>
    <p:titleStyle>
      <a:lvl1pPr algn="l" defTabSz="1007943" rtl="0" eaLnBrk="1" latinLnBrk="1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1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1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1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E57208-25DE-437E-BFEF-30619C08AEB5}"/>
              </a:ext>
            </a:extLst>
          </p:cNvPr>
          <p:cNvSpPr txBox="1"/>
          <p:nvPr/>
        </p:nvSpPr>
        <p:spPr>
          <a:xfrm>
            <a:off x="270724" y="167776"/>
            <a:ext cx="1562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spc="-47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02060"/>
                </a:solidFill>
                <a:latin typeface="나눔바른고딕 Light" panose="020B0603020101020101" pitchFamily="50" charset="-127"/>
                <a:ea typeface="나눔바른고딕 Light" panose="020B0603020101020101" pitchFamily="50" charset="-127"/>
              </a:rPr>
              <a:t>Trouble Shooting Guide</a:t>
            </a:r>
            <a:endParaRPr lang="ko-KR" altLang="en-US" sz="1000" b="1" spc="-47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나눔바른고딕 Light" panose="020B0603020101020101" pitchFamily="50" charset="-127"/>
              <a:ea typeface="나눔바른고딕 Light" panose="020B0603020101020101" pitchFamily="50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30B936-B007-4826-8991-4B3F4FCCC294}"/>
              </a:ext>
            </a:extLst>
          </p:cNvPr>
          <p:cNvSpPr txBox="1"/>
          <p:nvPr/>
        </p:nvSpPr>
        <p:spPr>
          <a:xfrm>
            <a:off x="258752" y="371302"/>
            <a:ext cx="33214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2000" b="1" dirty="0">
                <a:latin typeface="맑은 고딕" pitchFamily="50" charset="-127"/>
              </a:rPr>
              <a:t>1</a:t>
            </a:r>
            <a:r>
              <a:rPr lang="en-US" altLang="zh-CN" sz="2000" b="1">
                <a:latin typeface="맑은 고딕" pitchFamily="50" charset="-127"/>
              </a:rPr>
              <a:t>. </a:t>
            </a:r>
            <a:r>
              <a:rPr lang="ko-KR" altLang="en-US" sz="2000" b="1">
                <a:latin typeface="맑은 고딕" pitchFamily="50" charset="-127"/>
              </a:rPr>
              <a:t>패스워드 </a:t>
            </a:r>
            <a:r>
              <a:rPr lang="en-US" altLang="ko-KR" sz="2000" b="1">
                <a:latin typeface="맑은 고딕" pitchFamily="50" charset="-127"/>
              </a:rPr>
              <a:t>Recovery </a:t>
            </a:r>
            <a:r>
              <a:rPr lang="ko-KR" altLang="en-US" sz="2000" b="1">
                <a:latin typeface="맑은 고딕" pitchFamily="50" charset="-127"/>
              </a:rPr>
              <a:t>절차</a:t>
            </a:r>
            <a:endParaRPr lang="zh-CN" altLang="en-US" sz="2000" b="1" dirty="0">
              <a:latin typeface="맑은 고딕" pitchFamily="50" charset="-127"/>
            </a:endParaRPr>
          </a:p>
        </p:txBody>
      </p:sp>
      <p:sp>
        <p:nvSpPr>
          <p:cNvPr id="126" name="슬라이드 번호 개체 틀 125">
            <a:extLst>
              <a:ext uri="{FF2B5EF4-FFF2-40B4-BE49-F238E27FC236}">
                <a16:creationId xmlns:a16="http://schemas.microsoft.com/office/drawing/2014/main" id="{32497E09-4EC9-44E9-9DF9-8B66ED5D0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z="1000" dirty="0"/>
              <a:t>0</a:t>
            </a:r>
            <a:fld id="{8C06583F-9429-4CCA-91EA-1F36AB5F6EE8}" type="slidenum">
              <a:rPr lang="ko-KR" altLang="en-US" sz="1000" smtClean="0"/>
              <a:pPr/>
              <a:t>1</a:t>
            </a:fld>
            <a:endParaRPr lang="ko-KR" altLang="en-US" sz="1000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D827226C-5AC5-4043-FE0F-D7DC0C494946}"/>
              </a:ext>
            </a:extLst>
          </p:cNvPr>
          <p:cNvGrpSpPr/>
          <p:nvPr/>
        </p:nvGrpSpPr>
        <p:grpSpPr>
          <a:xfrm>
            <a:off x="366955" y="936337"/>
            <a:ext cx="940776" cy="276999"/>
            <a:chOff x="292450" y="1128800"/>
            <a:chExt cx="1037033" cy="30534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02BFCF4-252D-ADF3-3D11-B8E31127FEEA}"/>
                </a:ext>
              </a:extLst>
            </p:cNvPr>
            <p:cNvSpPr txBox="1"/>
            <p:nvPr/>
          </p:nvSpPr>
          <p:spPr>
            <a:xfrm>
              <a:off x="433605" y="1128800"/>
              <a:ext cx="895878" cy="305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762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1" i="0" u="none" strike="noStrike" kern="1200" cap="none" spc="-43" normalizeH="0" baseline="0" noProof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대상제품</a:t>
              </a:r>
              <a:r>
                <a:rPr kumimoji="0" lang="en-US" altLang="ko-KR" sz="1200" b="1" i="0" u="none" strike="noStrike" kern="1200" cap="none" spc="-43" normalizeH="0" baseline="0" noProof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.</a:t>
              </a:r>
              <a:endParaRPr kumimoji="0" lang="ko-KR" altLang="en-US" sz="1200" b="1" i="0" u="none" strike="noStrike" kern="1200" cap="none" spc="-43" normalizeH="0" baseline="0" noProof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B92B7306-9807-2B01-6738-F137ED10F48E}"/>
                </a:ext>
              </a:extLst>
            </p:cNvPr>
            <p:cNvGrpSpPr/>
            <p:nvPr/>
          </p:nvGrpSpPr>
          <p:grpSpPr>
            <a:xfrm>
              <a:off x="292450" y="1191941"/>
              <a:ext cx="170475" cy="170471"/>
              <a:chOff x="481012" y="1352550"/>
              <a:chExt cx="157163" cy="157163"/>
            </a:xfrm>
          </p:grpSpPr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AE274D7C-5BC5-ADD4-0907-7377FB7BEE7E}"/>
                  </a:ext>
                </a:extLst>
              </p:cNvPr>
              <p:cNvSpPr/>
              <p:nvPr/>
            </p:nvSpPr>
            <p:spPr>
              <a:xfrm>
                <a:off x="481012" y="1352550"/>
                <a:ext cx="157163" cy="15716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라운드 Regular" panose="020B0600000101010101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48" name="그래픽 17">
                <a:extLst>
                  <a:ext uri="{FF2B5EF4-FFF2-40B4-BE49-F238E27FC236}">
                    <a16:creationId xmlns:a16="http://schemas.microsoft.com/office/drawing/2014/main" id="{F76BD354-E6FC-BBEF-C74D-08EC6C92EE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517866" y="1384044"/>
                <a:ext cx="94174" cy="94174"/>
              </a:xfrm>
              <a:prstGeom prst="rect">
                <a:avLst/>
              </a:prstGeom>
            </p:spPr>
          </p:pic>
        </p:grp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57951AB8-A9CC-60E3-FD5E-A3D696079E08}"/>
              </a:ext>
            </a:extLst>
          </p:cNvPr>
          <p:cNvSpPr txBox="1"/>
          <p:nvPr/>
        </p:nvSpPr>
        <p:spPr>
          <a:xfrm>
            <a:off x="366955" y="1165841"/>
            <a:ext cx="6662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ko-KR" sz="1000" b="1" i="0" u="none" strike="noStrike" kern="1200" cap="none" spc="-46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L2 Switch </a:t>
            </a:r>
            <a:r>
              <a:rPr kumimoji="0" lang="pt-BR" altLang="ko-KR" sz="1000" b="1" i="0" u="none" strike="noStrike" kern="1200" cap="none" spc="-46" normalizeH="0" baseline="0" noProof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kumimoji="0" lang="pt-BR" altLang="ko-KR" sz="1000" b="1" i="0" u="none" strike="noStrike" kern="1200" cap="none" spc="-46" normalizeH="0" baseline="0" noProof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E5924L, E5924LB</a:t>
            </a:r>
            <a:endParaRPr kumimoji="0" lang="pt-BR" altLang="ko-KR" sz="1000" b="1" i="0" u="none" strike="noStrike" kern="1200" cap="none" spc="-46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00675D7-5824-FD0D-7A9B-2A125C678C1F}"/>
              </a:ext>
            </a:extLst>
          </p:cNvPr>
          <p:cNvGrpSpPr/>
          <p:nvPr/>
        </p:nvGrpSpPr>
        <p:grpSpPr>
          <a:xfrm>
            <a:off x="369749" y="1447057"/>
            <a:ext cx="812728" cy="276999"/>
            <a:chOff x="292450" y="1128800"/>
            <a:chExt cx="895886" cy="30534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27B0F0E-9AAA-1081-1507-1577FD9A5D25}"/>
                </a:ext>
              </a:extLst>
            </p:cNvPr>
            <p:cNvSpPr txBox="1"/>
            <p:nvPr/>
          </p:nvSpPr>
          <p:spPr>
            <a:xfrm>
              <a:off x="433605" y="1128800"/>
              <a:ext cx="754731" cy="305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762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-43" normalizeH="0" baseline="0" noProof="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STEP 1.</a:t>
              </a:r>
              <a:endParaRPr kumimoji="0" lang="ko-KR" altLang="en-US" sz="12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C156D61E-7EE1-8B9C-9D5B-F1E965A97904}"/>
                </a:ext>
              </a:extLst>
            </p:cNvPr>
            <p:cNvGrpSpPr/>
            <p:nvPr/>
          </p:nvGrpSpPr>
          <p:grpSpPr>
            <a:xfrm>
              <a:off x="292450" y="1191941"/>
              <a:ext cx="170475" cy="170471"/>
              <a:chOff x="481012" y="1352550"/>
              <a:chExt cx="157163" cy="157163"/>
            </a:xfrm>
          </p:grpSpPr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3935348D-FBD8-8636-8390-9D6D16CD9F82}"/>
                  </a:ext>
                </a:extLst>
              </p:cNvPr>
              <p:cNvSpPr/>
              <p:nvPr/>
            </p:nvSpPr>
            <p:spPr>
              <a:xfrm>
                <a:off x="481012" y="1352550"/>
                <a:ext cx="157163" cy="15716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라운드 Regular" panose="020B0600000101010101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63" name="그래픽 17">
                <a:extLst>
                  <a:ext uri="{FF2B5EF4-FFF2-40B4-BE49-F238E27FC236}">
                    <a16:creationId xmlns:a16="http://schemas.microsoft.com/office/drawing/2014/main" id="{E1AFFFA3-7724-6AF6-4EDB-19928BE653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517866" y="1384044"/>
                <a:ext cx="94174" cy="94174"/>
              </a:xfrm>
              <a:prstGeom prst="rect">
                <a:avLst/>
              </a:prstGeom>
            </p:spPr>
          </p:pic>
        </p:grp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5D6614F5-9955-1850-58C3-8C89AF96B3BA}"/>
              </a:ext>
            </a:extLst>
          </p:cNvPr>
          <p:cNvSpPr txBox="1"/>
          <p:nvPr/>
        </p:nvSpPr>
        <p:spPr>
          <a:xfrm>
            <a:off x="384124" y="1715475"/>
            <a:ext cx="774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콘솔 연결 및 장비를 </a:t>
            </a:r>
            <a:r>
              <a:rPr kumimoji="0" lang="ko-KR" altLang="en-US" sz="1000" b="1" i="0" u="none" strike="noStrike" kern="1200" cap="none" spc="-43" normalizeH="0" baseline="0" noProof="0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리부팅하여</a:t>
            </a:r>
            <a:r>
              <a:rPr kumimoji="0" lang="en-US" altLang="ko-KR" sz="1000" b="1" i="0" u="none" strike="noStrike" kern="1200" cap="none" spc="-43" normalizeH="0" baseline="0" noProof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부팅 직후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CTRL+C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입력을 통하여 </a:t>
            </a:r>
            <a:r>
              <a:rPr kumimoji="0" lang="ko-KR" altLang="en-US" sz="1000" b="1" i="0" u="none" strike="noStrike" kern="1200" cap="none" spc="-43" normalizeH="0" baseline="0" noProof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부트모드로 진입</a:t>
            </a:r>
            <a:endParaRPr kumimoji="0" lang="en-US" altLang="ko-KR" sz="1000" b="1" i="0" u="none" strike="noStrike" kern="1200" cap="none" spc="-43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36DAC21A-3E6A-ACE3-2F26-49913B77AF87}"/>
              </a:ext>
            </a:extLst>
          </p:cNvPr>
          <p:cNvGrpSpPr/>
          <p:nvPr/>
        </p:nvGrpSpPr>
        <p:grpSpPr>
          <a:xfrm>
            <a:off x="375832" y="2507328"/>
            <a:ext cx="812728" cy="276999"/>
            <a:chOff x="292450" y="1128799"/>
            <a:chExt cx="895886" cy="30534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4A9215B-9BC9-1008-BA63-63274E7B9FFF}"/>
                </a:ext>
              </a:extLst>
            </p:cNvPr>
            <p:cNvSpPr txBox="1"/>
            <p:nvPr/>
          </p:nvSpPr>
          <p:spPr>
            <a:xfrm>
              <a:off x="433605" y="1128799"/>
              <a:ext cx="754731" cy="305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762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-43" normalizeH="0" baseline="0" noProof="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STEP 2.</a:t>
              </a:r>
              <a:endParaRPr kumimoji="0" lang="ko-KR" altLang="en-US" sz="12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35F3F8D1-EEF4-E4A7-DC22-3C0E4AA41ACF}"/>
                </a:ext>
              </a:extLst>
            </p:cNvPr>
            <p:cNvGrpSpPr/>
            <p:nvPr/>
          </p:nvGrpSpPr>
          <p:grpSpPr>
            <a:xfrm>
              <a:off x="292450" y="1191941"/>
              <a:ext cx="170475" cy="170471"/>
              <a:chOff x="481012" y="1352550"/>
              <a:chExt cx="157163" cy="157163"/>
            </a:xfrm>
          </p:grpSpPr>
          <p:sp>
            <p:nvSpPr>
              <p:cNvPr id="73" name="타원 72">
                <a:extLst>
                  <a:ext uri="{FF2B5EF4-FFF2-40B4-BE49-F238E27FC236}">
                    <a16:creationId xmlns:a16="http://schemas.microsoft.com/office/drawing/2014/main" id="{E7C41EBB-A64E-2C42-F17A-134D4DC11DDB}"/>
                  </a:ext>
                </a:extLst>
              </p:cNvPr>
              <p:cNvSpPr/>
              <p:nvPr/>
            </p:nvSpPr>
            <p:spPr>
              <a:xfrm>
                <a:off x="481012" y="1352550"/>
                <a:ext cx="157163" cy="15716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라운드 Regular" panose="020B0600000101010101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74" name="그래픽 17">
                <a:extLst>
                  <a:ext uri="{FF2B5EF4-FFF2-40B4-BE49-F238E27FC236}">
                    <a16:creationId xmlns:a16="http://schemas.microsoft.com/office/drawing/2014/main" id="{E1CD0574-8110-0D7B-0558-3ADE1B28EF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517866" y="1384044"/>
                <a:ext cx="94174" cy="94174"/>
              </a:xfrm>
              <a:prstGeom prst="rect">
                <a:avLst/>
              </a:prstGeom>
            </p:spPr>
          </p:pic>
        </p:grp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B804C27E-9CD7-2AFE-EA90-7FC23A49EE7A}"/>
              </a:ext>
            </a:extLst>
          </p:cNvPr>
          <p:cNvSpPr txBox="1"/>
          <p:nvPr/>
        </p:nvSpPr>
        <p:spPr>
          <a:xfrm>
            <a:off x="366955" y="2754986"/>
            <a:ext cx="774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1" i="0" u="none" strike="noStrike" kern="1200" cap="none" spc="-43" normalizeH="0" baseline="0" noProof="0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부트모드</a:t>
            </a:r>
            <a:r>
              <a:rPr kumimoji="0" lang="ko-KR" altLang="en-US" sz="10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프롬프트에서 패스워드를 초기화</a:t>
            </a:r>
            <a:r>
              <a:rPr kumimoji="0" lang="en-US" altLang="ko-KR" sz="10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/</a:t>
            </a:r>
            <a:r>
              <a:rPr kumimoji="0" lang="ko-KR" altLang="en-US" sz="10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저장</a:t>
            </a:r>
            <a:r>
              <a:rPr kumimoji="0" lang="en-US" altLang="ko-KR" sz="10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ko-KR" altLang="en-US" sz="10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실행</a:t>
            </a:r>
            <a:endParaRPr kumimoji="0" lang="en-US" altLang="ko-KR" sz="1000" b="1" i="0" u="none" strike="noStrike" kern="1200" cap="none" spc="-43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43BA763-AC3C-A9AE-D2C3-BFAA2C73BAE6}"/>
              </a:ext>
            </a:extLst>
          </p:cNvPr>
          <p:cNvSpPr txBox="1"/>
          <p:nvPr/>
        </p:nvSpPr>
        <p:spPr>
          <a:xfrm>
            <a:off x="403220" y="1923267"/>
            <a:ext cx="7742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1" i="0" u="none" strike="noStrike" kern="1200" cap="none" spc="-46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== </a:t>
            </a:r>
            <a:r>
              <a:rPr kumimoji="0" lang="ko-KR" altLang="en-US" sz="1000" b="1" i="0" u="none" strike="noStrike" kern="1200" cap="none" spc="-46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중략 </a:t>
            </a:r>
            <a:r>
              <a:rPr kumimoji="0" lang="en-US" altLang="ko-KR" sz="1000" b="1" i="0" u="none" strike="noStrike" kern="1200" cap="none" spc="-46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==</a:t>
            </a:r>
          </a:p>
          <a:p>
            <a:pPr lvl="0" defTabSz="422041">
              <a:defRPr/>
            </a:pPr>
            <a:r>
              <a:rPr lang="en-US" altLang="ko-KR" sz="1000" b="1" spc="-46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Hit Ctrl+C key to stop autoboot:  0 </a:t>
            </a:r>
          </a:p>
          <a:p>
            <a:pPr lvl="0" defTabSz="422041">
              <a:defRPr/>
            </a:pPr>
            <a:r>
              <a:rPr lang="en-US" altLang="ko-KR" sz="1000" b="1" spc="-46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</a:t>
            </a:r>
            <a:r>
              <a:rPr lang="en-US" altLang="ko-KR" sz="1000" b="1" spc="-46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&gt;</a:t>
            </a:r>
          </a:p>
          <a:p>
            <a:pPr lvl="0" defTabSz="422041">
              <a:defRPr/>
            </a:pPr>
            <a:endParaRPr kumimoji="0" lang="en-US" altLang="ko-KR" sz="1000" b="1" i="0" u="none" strike="noStrike" kern="1200" cap="none" spc="-46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EB630A9-027F-9EB3-9615-1AA6CD5985FE}"/>
              </a:ext>
            </a:extLst>
          </p:cNvPr>
          <p:cNvSpPr txBox="1"/>
          <p:nvPr/>
        </p:nvSpPr>
        <p:spPr>
          <a:xfrm>
            <a:off x="366955" y="2963881"/>
            <a:ext cx="7742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22041">
              <a:defRPr/>
            </a:pPr>
            <a:r>
              <a:rPr lang="en-US" altLang="ko-KR" sz="1000" b="1" spc="-46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Hit </a:t>
            </a:r>
            <a:r>
              <a:rPr lang="en-US" altLang="ko-KR" sz="1000" b="1" spc="-46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Ctrl+C</a:t>
            </a:r>
            <a:r>
              <a:rPr lang="en-US" altLang="ko-KR" sz="1000" b="1" spc="-46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 key to stop </a:t>
            </a:r>
            <a:r>
              <a:rPr lang="en-US" altLang="ko-KR" sz="1000" b="1" spc="-46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autoboot</a:t>
            </a:r>
            <a:r>
              <a:rPr lang="en-US" altLang="ko-KR" sz="1000" b="1" spc="-46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:  0 </a:t>
            </a:r>
          </a:p>
          <a:p>
            <a:pPr lvl="0" defTabSz="422041">
              <a:defRPr/>
            </a:pPr>
            <a:r>
              <a:rPr lang="en-US" altLang="ko-KR" sz="1000" b="1" spc="-46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 &gt;</a:t>
            </a:r>
            <a:r>
              <a:rPr lang="en-US" altLang="ko-KR" sz="1000" b="1" spc="-43" dirty="0" err="1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setenv</a:t>
            </a:r>
            <a:r>
              <a:rPr lang="en-US" altLang="ko-KR" sz="1000" b="1" spc="-43" dirty="0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000" b="1" spc="-43" dirty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epasswd</a:t>
            </a:r>
            <a:r>
              <a:rPr lang="en-US" altLang="ko-KR" sz="1000" b="1" spc="-43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yes</a:t>
            </a:r>
          </a:p>
          <a:p>
            <a:pPr defTabSz="422041">
              <a:defRPr/>
            </a:pPr>
            <a:r>
              <a:rPr lang="en-US" altLang="ko-KR" sz="1000" b="1" spc="-46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 </a:t>
            </a:r>
            <a:r>
              <a:rPr lang="en-US" altLang="ko-KR" sz="1000" b="1" spc="-46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&gt;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saveenv</a:t>
            </a:r>
          </a:p>
          <a:p>
            <a:pPr defTabSz="422041">
              <a:defRPr/>
            </a:pPr>
            <a:r>
              <a:rPr lang="en-US" altLang="ko-KR" sz="1000" b="1" spc="-46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 </a:t>
            </a:r>
            <a:r>
              <a:rPr lang="en-US" altLang="ko-KR" sz="1000" b="1" spc="-46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&gt;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run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bootcmd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E8A3FED-262A-5642-14BF-5FA97C1AF21C}"/>
              </a:ext>
            </a:extLst>
          </p:cNvPr>
          <p:cNvGrpSpPr/>
          <p:nvPr/>
        </p:nvGrpSpPr>
        <p:grpSpPr>
          <a:xfrm>
            <a:off x="375832" y="3700521"/>
            <a:ext cx="812728" cy="276999"/>
            <a:chOff x="292450" y="1128800"/>
            <a:chExt cx="895886" cy="30534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DF68144-25E5-FF03-E4B5-DF6AF8F66021}"/>
                </a:ext>
              </a:extLst>
            </p:cNvPr>
            <p:cNvSpPr txBox="1"/>
            <p:nvPr/>
          </p:nvSpPr>
          <p:spPr>
            <a:xfrm>
              <a:off x="433605" y="1128800"/>
              <a:ext cx="754731" cy="305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762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-43" normalizeH="0" baseline="0" noProof="0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STEP 3.</a:t>
              </a:r>
              <a:endParaRPr kumimoji="0" lang="ko-KR" altLang="en-US" sz="12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77819909-3C8C-54EA-7A6E-4014130205D5}"/>
                </a:ext>
              </a:extLst>
            </p:cNvPr>
            <p:cNvGrpSpPr/>
            <p:nvPr/>
          </p:nvGrpSpPr>
          <p:grpSpPr>
            <a:xfrm>
              <a:off x="292450" y="1191941"/>
              <a:ext cx="170475" cy="170471"/>
              <a:chOff x="481012" y="1352550"/>
              <a:chExt cx="157163" cy="157163"/>
            </a:xfrm>
          </p:grpSpPr>
          <p:sp>
            <p:nvSpPr>
              <p:cNvPr id="56" name="타원 55">
                <a:extLst>
                  <a:ext uri="{FF2B5EF4-FFF2-40B4-BE49-F238E27FC236}">
                    <a16:creationId xmlns:a16="http://schemas.microsoft.com/office/drawing/2014/main" id="{5F758137-4F9F-3718-433D-628C60108586}"/>
                  </a:ext>
                </a:extLst>
              </p:cNvPr>
              <p:cNvSpPr/>
              <p:nvPr/>
            </p:nvSpPr>
            <p:spPr>
              <a:xfrm>
                <a:off x="481012" y="1352550"/>
                <a:ext cx="157163" cy="15716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라운드 Regular" panose="020B0600000101010101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62" name="그래픽 17">
                <a:extLst>
                  <a:ext uri="{FF2B5EF4-FFF2-40B4-BE49-F238E27FC236}">
                    <a16:creationId xmlns:a16="http://schemas.microsoft.com/office/drawing/2014/main" id="{C6331866-9609-A67D-12D0-38A675FB1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517866" y="1384044"/>
                <a:ext cx="94174" cy="94174"/>
              </a:xfrm>
              <a:prstGeom prst="rect">
                <a:avLst/>
              </a:prstGeom>
            </p:spPr>
          </p:pic>
        </p:grp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8453D230-BC58-4BE1-40D7-DC17E5111392}"/>
              </a:ext>
            </a:extLst>
          </p:cNvPr>
          <p:cNvSpPr txBox="1"/>
          <p:nvPr/>
        </p:nvSpPr>
        <p:spPr>
          <a:xfrm>
            <a:off x="420290" y="3946044"/>
            <a:ext cx="774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000" b="1" i="0" u="none" strike="noStrike" kern="1200" cap="none" spc="-43" normalizeH="0" baseline="0" noProof="0" err="1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부팅완료</a:t>
            </a:r>
            <a:r>
              <a:rPr kumimoji="0" lang="ko-KR" altLang="en-US" sz="1000" b="1" i="0" u="none" strike="noStrike" kern="1200" cap="none" spc="-43" normalizeH="0" baseline="0" noProof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후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default 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계정으로 접속되는지 확인</a:t>
            </a:r>
            <a:endParaRPr kumimoji="0" lang="en-US" altLang="ko-KR" sz="1000" b="1" i="0" u="none" strike="noStrike" kern="1200" cap="none" spc="-43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3B609CB-B0F6-990E-5C20-531DC30A5B7B}"/>
              </a:ext>
            </a:extLst>
          </p:cNvPr>
          <p:cNvSpPr txBox="1"/>
          <p:nvPr/>
        </p:nvSpPr>
        <p:spPr>
          <a:xfrm>
            <a:off x="401194" y="4150672"/>
            <a:ext cx="77422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22041">
              <a:defRPr/>
            </a:pP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E5924L 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login: 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root</a:t>
            </a:r>
          </a:p>
          <a:p>
            <a:pPr lvl="0" defTabSz="422041">
              <a:defRPr/>
            </a:pP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Password: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premier</a:t>
            </a:r>
            <a:endParaRPr lang="en-US" altLang="ko-KR" sz="1000" b="1" spc="-43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00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0E8A3FED-262A-5642-14BF-5FA97C1AF21C}"/>
              </a:ext>
            </a:extLst>
          </p:cNvPr>
          <p:cNvGrpSpPr/>
          <p:nvPr/>
        </p:nvGrpSpPr>
        <p:grpSpPr>
          <a:xfrm>
            <a:off x="375832" y="5905778"/>
            <a:ext cx="812728" cy="276999"/>
            <a:chOff x="292450" y="1128800"/>
            <a:chExt cx="895886" cy="30534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DF68144-25E5-FF03-E4B5-DF6AF8F66021}"/>
                </a:ext>
              </a:extLst>
            </p:cNvPr>
            <p:cNvSpPr txBox="1"/>
            <p:nvPr/>
          </p:nvSpPr>
          <p:spPr>
            <a:xfrm>
              <a:off x="433605" y="1128800"/>
              <a:ext cx="754731" cy="305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762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-43" normalizeH="0" baseline="0" noProof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STEP </a:t>
              </a:r>
              <a:r>
                <a:rPr lang="en-US" altLang="ko-KR" sz="1200" b="1" spc="-43" dirty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5</a:t>
              </a:r>
              <a:r>
                <a:rPr kumimoji="0" lang="en-US" altLang="ko-KR" sz="1200" b="1" i="0" u="none" strike="noStrike" kern="1200" cap="none" spc="-43" normalizeH="0" baseline="0" noProof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.</a:t>
              </a:r>
              <a:endParaRPr kumimoji="0" lang="ko-KR" altLang="en-US" sz="12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77819909-3C8C-54EA-7A6E-4014130205D5}"/>
                </a:ext>
              </a:extLst>
            </p:cNvPr>
            <p:cNvGrpSpPr/>
            <p:nvPr/>
          </p:nvGrpSpPr>
          <p:grpSpPr>
            <a:xfrm>
              <a:off x="292450" y="1191941"/>
              <a:ext cx="170475" cy="170471"/>
              <a:chOff x="481012" y="1352550"/>
              <a:chExt cx="157163" cy="157163"/>
            </a:xfrm>
          </p:grpSpPr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5F758137-4F9F-3718-433D-628C60108586}"/>
                  </a:ext>
                </a:extLst>
              </p:cNvPr>
              <p:cNvSpPr/>
              <p:nvPr/>
            </p:nvSpPr>
            <p:spPr>
              <a:xfrm>
                <a:off x="481012" y="1352550"/>
                <a:ext cx="157163" cy="15716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라운드 Regular" panose="020B0600000101010101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86" name="그래픽 17">
                <a:extLst>
                  <a:ext uri="{FF2B5EF4-FFF2-40B4-BE49-F238E27FC236}">
                    <a16:creationId xmlns:a16="http://schemas.microsoft.com/office/drawing/2014/main" id="{C6331866-9609-A67D-12D0-38A675FB1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517866" y="1384044"/>
                <a:ext cx="94174" cy="94174"/>
              </a:xfrm>
              <a:prstGeom prst="rect">
                <a:avLst/>
              </a:prstGeom>
            </p:spPr>
          </p:pic>
        </p:grpSp>
      </p:grpSp>
      <p:sp>
        <p:nvSpPr>
          <p:cNvPr id="87" name="직사각형 86"/>
          <p:cNvSpPr/>
          <p:nvPr/>
        </p:nvSpPr>
        <p:spPr>
          <a:xfrm>
            <a:off x="420290" y="6126467"/>
            <a:ext cx="61835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 defTabSz="422041">
              <a:buFont typeface="Arial" panose="020B0604020202020204" pitchFamily="34" charset="0"/>
              <a:buChar char="•"/>
              <a:defRPr/>
            </a:pP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장비 리부팅 후 부트모드 진입하여 아래 설정 저장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(epasswd yes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로 설정 시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, 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리부팅마다 패스워드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초기화함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)</a:t>
            </a:r>
            <a:endParaRPr lang="en-US" altLang="ko-KR" sz="1000" b="1" spc="-43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420290" y="6313418"/>
            <a:ext cx="5038725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22041">
              <a:defRPr/>
            </a:pPr>
            <a:r>
              <a:rPr lang="en-US" altLang="ko-KR" sz="1000" b="1" spc="-46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 &gt;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setenv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epasswd</a:t>
            </a:r>
            <a:endParaRPr lang="en-US" altLang="ko-KR" sz="1000" b="1" spc="-43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00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defTabSz="422041">
              <a:defRPr/>
            </a:pPr>
            <a:r>
              <a:rPr lang="en-US" altLang="ko-KR" sz="1000" b="1" spc="-46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 &gt;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saveenv</a:t>
            </a:r>
          </a:p>
          <a:p>
            <a:pPr defTabSz="422041">
              <a:defRPr/>
            </a:pPr>
            <a:r>
              <a:rPr lang="en-US" altLang="ko-KR" sz="1000" b="1" spc="-46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</a:rPr>
              <a:t>E5900 &gt;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run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bootcmd</a:t>
            </a:r>
            <a:endParaRPr lang="en-US" altLang="ko-KR" sz="1000" b="1" spc="-43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00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E8A3FED-262A-5642-14BF-5FA97C1AF21C}"/>
              </a:ext>
            </a:extLst>
          </p:cNvPr>
          <p:cNvGrpSpPr/>
          <p:nvPr/>
        </p:nvGrpSpPr>
        <p:grpSpPr>
          <a:xfrm>
            <a:off x="370710" y="4588882"/>
            <a:ext cx="812728" cy="276999"/>
            <a:chOff x="292450" y="1128800"/>
            <a:chExt cx="895886" cy="30534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F68144-25E5-FF03-E4B5-DF6AF8F66021}"/>
                </a:ext>
              </a:extLst>
            </p:cNvPr>
            <p:cNvSpPr txBox="1"/>
            <p:nvPr/>
          </p:nvSpPr>
          <p:spPr>
            <a:xfrm>
              <a:off x="433605" y="1128800"/>
              <a:ext cx="754731" cy="305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37628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1" i="0" u="none" strike="noStrike" kern="1200" cap="none" spc="-43" normalizeH="0" baseline="0" noProof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STEP </a:t>
              </a:r>
              <a:r>
                <a:rPr kumimoji="0" lang="en-US" altLang="ko-KR" sz="1200" b="1" i="0" u="none" strike="noStrike" kern="1200" cap="none" spc="-43" normalizeH="0" baseline="0" noProof="0" smtClean="0">
                  <a:ln>
                    <a:solidFill>
                      <a:srgbClr val="4472C4">
                        <a:shade val="50000"/>
                        <a:alpha val="0"/>
                      </a:srgbClr>
                    </a:solidFill>
                  </a:ln>
                  <a:solidFill>
                    <a:srgbClr val="00206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Arial" panose="020B0604020202020204" pitchFamily="34" charset="0"/>
                </a:rPr>
                <a:t>4.</a:t>
              </a:r>
              <a:endParaRPr kumimoji="0" lang="ko-KR" altLang="en-US" sz="1200" b="1" i="0" u="none" strike="noStrike" kern="1200" cap="none" spc="-43" normalizeH="0" baseline="0" noProof="0" dirty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endParaRPr>
            </a:p>
          </p:txBody>
        </p: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77819909-3C8C-54EA-7A6E-4014130205D5}"/>
                </a:ext>
              </a:extLst>
            </p:cNvPr>
            <p:cNvGrpSpPr/>
            <p:nvPr/>
          </p:nvGrpSpPr>
          <p:grpSpPr>
            <a:xfrm>
              <a:off x="292450" y="1191941"/>
              <a:ext cx="170475" cy="170471"/>
              <a:chOff x="481012" y="1352550"/>
              <a:chExt cx="157163" cy="157163"/>
            </a:xfrm>
          </p:grpSpPr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5F758137-4F9F-3718-433D-628C60108586}"/>
                  </a:ext>
                </a:extLst>
              </p:cNvPr>
              <p:cNvSpPr/>
              <p:nvPr/>
            </p:nvSpPr>
            <p:spPr>
              <a:xfrm>
                <a:off x="481012" y="1352550"/>
                <a:ext cx="157163" cy="15716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54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나눔스퀘어라운드 Regular" panose="020B0600000101010101" pitchFamily="50" charset="-127"/>
                  <a:cs typeface="Arial" panose="020B0604020202020204" pitchFamily="34" charset="0"/>
                </a:endParaRPr>
              </a:p>
            </p:txBody>
          </p:sp>
          <p:pic>
            <p:nvPicPr>
              <p:cNvPr id="57" name="그래픽 17">
                <a:extLst>
                  <a:ext uri="{FF2B5EF4-FFF2-40B4-BE49-F238E27FC236}">
                    <a16:creationId xmlns:a16="http://schemas.microsoft.com/office/drawing/2014/main" id="{C6331866-9609-A67D-12D0-38A675FB1B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p:blipFill>
            <p:spPr>
              <a:xfrm>
                <a:off x="517866" y="1384044"/>
                <a:ext cx="94174" cy="94174"/>
              </a:xfrm>
              <a:prstGeom prst="rect">
                <a:avLst/>
              </a:prstGeom>
            </p:spPr>
          </p:pic>
        </p:grp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8453D230-BC58-4BE1-40D7-DC17E5111392}"/>
              </a:ext>
            </a:extLst>
          </p:cNvPr>
          <p:cNvSpPr txBox="1"/>
          <p:nvPr/>
        </p:nvSpPr>
        <p:spPr>
          <a:xfrm>
            <a:off x="415168" y="4815355"/>
            <a:ext cx="774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기존 패스워드로 재설정 후 컨피그저장</a:t>
            </a:r>
            <a:endParaRPr kumimoji="0" lang="en-US" altLang="ko-KR" sz="1000" b="1" i="0" u="none" strike="noStrike" kern="1200" cap="none" spc="-43" normalizeH="0" baseline="0" noProof="0" dirty="0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206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3B609CB-B0F6-990E-5C20-531DC30A5B7B}"/>
              </a:ext>
            </a:extLst>
          </p:cNvPr>
          <p:cNvSpPr txBox="1"/>
          <p:nvPr/>
        </p:nvSpPr>
        <p:spPr>
          <a:xfrm>
            <a:off x="396072" y="5019983"/>
            <a:ext cx="77422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22041">
              <a:defRPr/>
            </a:pP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E5924L#config terminal</a:t>
            </a:r>
            <a:endParaRPr lang="en-US" altLang="ko-KR" sz="1000" b="1" spc="-43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0000FF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lvl="0" defTabSz="422041">
              <a:defRPr/>
            </a:pP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E5924L(config)#username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root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password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0000FF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 &lt;password&gt;</a:t>
            </a:r>
          </a:p>
          <a:p>
            <a:pPr eaLnBrk="0" hangingPunct="0">
              <a:defRPr/>
            </a:pP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E5924L#copy 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running-config startup-config </a:t>
            </a:r>
          </a:p>
          <a:p>
            <a:pPr eaLnBrk="0" hangingPunct="0">
              <a:defRPr/>
            </a:pP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Overwrite 'config: 0 start.cfg'? 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y/n]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srgbClr val="4324FC"/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y</a:t>
            </a:r>
            <a:endParaRPr lang="en-US" altLang="ko-KR" sz="1000" b="1" spc="-43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srgbClr val="4324FC"/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  <a:p>
            <a:pPr eaLnBrk="0" hangingPunct="0">
              <a:defRPr/>
            </a:pP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[</a:t>
            </a:r>
            <a:r>
              <a:rPr lang="en-US" altLang="ko-KR" sz="1000" b="1" spc="-43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OK</a:t>
            </a:r>
            <a:r>
              <a:rPr lang="en-US" altLang="ko-KR" sz="1000" b="1" spc="-43" smtClean="0">
                <a:ln>
                  <a:solidFill>
                    <a:srgbClr val="4472C4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cs typeface="Arial" panose="020B0604020202020204" pitchFamily="34" charset="0"/>
              </a:rPr>
              <a:t>]</a:t>
            </a:r>
            <a:endParaRPr lang="en-US" altLang="ko-KR" sz="1000" b="1" spc="-43">
              <a:ln>
                <a:solidFill>
                  <a:srgbClr val="4472C4">
                    <a:shade val="50000"/>
                    <a:alpha val="0"/>
                  </a:srgbClr>
                </a:solidFill>
              </a:ln>
              <a:solidFill>
                <a:prstClr val="black">
                  <a:lumMod val="65000"/>
                  <a:lumOff val="35000"/>
                </a:prstClr>
              </a:solidFill>
              <a:latin typeface="맑은 고딕" panose="020B0503020000020004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71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3181</TotalTime>
  <Words>159</Words>
  <Application>Microsoft Office PowerPoint</Application>
  <PresentationFormat>사용자 지정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0" baseType="lpstr">
      <vt:lpstr>等线</vt:lpstr>
      <vt:lpstr>나눔바른고딕</vt:lpstr>
      <vt:lpstr>나눔바른고딕 Light</vt:lpstr>
      <vt:lpstr>나눔스퀘어라운드 Regular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UBQ</dc:creator>
  <cp:lastModifiedBy>UBI-0969</cp:lastModifiedBy>
  <cp:revision>147</cp:revision>
  <dcterms:created xsi:type="dcterms:W3CDTF">2020-12-13T09:27:05Z</dcterms:created>
  <dcterms:modified xsi:type="dcterms:W3CDTF">2023-08-18T02:15:57Z</dcterms:modified>
</cp:coreProperties>
</file>